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1" r:id="rId4"/>
    <p:sldId id="263" r:id="rId5"/>
    <p:sldId id="256" r:id="rId6"/>
    <p:sldId id="258" r:id="rId7"/>
    <p:sldId id="270" r:id="rId8"/>
    <p:sldId id="269" r:id="rId9"/>
    <p:sldId id="257" r:id="rId10"/>
    <p:sldId id="259" r:id="rId11"/>
    <p:sldId id="260" r:id="rId12"/>
    <p:sldId id="267" r:id="rId13"/>
    <p:sldId id="264" r:id="rId14"/>
    <p:sldId id="265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package" Target="../embeddings/_____Microsoft_Excel3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20000.0</c:v>
                </c:pt>
                <c:pt idx="1">
                  <c:v>13000.0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AB-4CE3-87B8-0137C734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5586168"/>
        <c:axId val="-2106300184"/>
      </c:barChart>
      <c:catAx>
        <c:axId val="-210558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6300184"/>
        <c:crosses val="autoZero"/>
        <c:auto val="1"/>
        <c:lblAlgn val="ctr"/>
        <c:lblOffset val="100"/>
        <c:noMultiLvlLbl val="0"/>
      </c:catAx>
      <c:valAx>
        <c:axId val="-210630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5586168"/>
        <c:crosses val="autoZero"/>
        <c:crossBetween val="between"/>
        <c:majorUnit val="200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2010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140000.0</c:v>
                </c:pt>
                <c:pt idx="1">
                  <c:v>120000.0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AB-4CE3-87B8-0137C734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6049432"/>
        <c:axId val="-2105733160"/>
      </c:barChart>
      <c:catAx>
        <c:axId val="-210604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5733160"/>
        <c:crosses val="autoZero"/>
        <c:auto val="1"/>
        <c:lblAlgn val="ctr"/>
        <c:lblOffset val="100"/>
        <c:noMultiLvlLbl val="0"/>
      </c:catAx>
      <c:valAx>
        <c:axId val="-210573316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604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19-429C-9C75-74EEE1F0B92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D0-4066-ABD9-9BD1D207934E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4558.0</c:v>
                </c:pt>
                <c:pt idx="1">
                  <c:v>15442.0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D0-4066-ABD9-9BD1D2079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BC-48CA-8005-094824239B2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B1-4B85-ACD3-3A4E6604236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2608.0</c:v>
                </c:pt>
                <c:pt idx="1">
                  <c:v>10392.0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B1-4B85-ACD3-3A4E66042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75992864173228"/>
          <c:y val="0.0405586835286243"/>
          <c:w val="0.917400713582677"/>
          <c:h val="0.9038787583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4558.0</c:v>
                </c:pt>
                <c:pt idx="1">
                  <c:v>2608.0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9-4ED6-BD3D-83790073A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12666376"/>
        <c:axId val="-2105580632"/>
      </c:barChart>
      <c:catAx>
        <c:axId val="-211266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5580632"/>
        <c:crosses val="autoZero"/>
        <c:auto val="1"/>
        <c:lblAlgn val="ctr"/>
        <c:lblOffset val="100"/>
        <c:noMultiLvlLbl val="0"/>
      </c:catAx>
      <c:valAx>
        <c:axId val="-210558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266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02-4D6F-A406-8782883C78A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02-4D6F-A406-8782883C78A8}"/>
              </c:ext>
            </c:extLst>
          </c:dPt>
          <c:dLbls>
            <c:dLbl>
              <c:idx val="0"/>
              <c:layout>
                <c:manualLayout>
                  <c:x val="-0.109503144997839"/>
                  <c:y val="0.1914112234727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02-4D6F-A406-8782883C78A8}"/>
                </c:ext>
              </c:extLst>
            </c:dLbl>
            <c:dLbl>
              <c:idx val="1"/>
              <c:layout>
                <c:manualLayout>
                  <c:x val="0.168373106676366"/>
                  <c:y val="-0.260439937372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2-4D6F-A406-8782883C7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02-4D6F-A406-8782883C78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0.34876</cdr:x>
      <cdr:y>0.59762</cdr:y>
    </cdr:from>
    <cdr:to>
      <cdr:x>0.9266</cdr:x>
      <cdr:y>0.78049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280816" y="2313387"/>
          <a:ext cx="3778898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000" b="1" dirty="0" smtClean="0">
              <a:solidFill>
                <a:srgbClr val="FFFF00"/>
              </a:solidFill>
            </a:rPr>
            <a:t>2012 год</a:t>
          </a:r>
          <a:endParaRPr lang="ru-RU" sz="4000" b="1" dirty="0">
            <a:solidFill>
              <a:srgbClr val="FFFF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3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5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3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2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2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3F24-CECF-41A9-B784-99CD08488AF8}" type="datetimeFigureOut">
              <a:rPr lang="ru-RU" smtClean="0"/>
              <a:t>31.10.17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36845-B947-43FC-9C79-EAC15BB7D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04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6132" y="1057807"/>
            <a:ext cx="5875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ПУТИ СОХРАНЕНИЯ</a:t>
            </a: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МОЛОДЕЖИ</a:t>
            </a:r>
            <a:endParaRPr lang="en-US" sz="6600" b="1" dirty="0" smtClean="0">
              <a:solidFill>
                <a:srgbClr val="89152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В ЦЕРКВИ</a:t>
            </a:r>
            <a:endParaRPr lang="ru-RU" sz="6600" b="1" dirty="0">
              <a:solidFill>
                <a:srgbClr val="8915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0200" y="5994413"/>
            <a:ext cx="4241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ДОКЛАД </a:t>
            </a:r>
            <a:r>
              <a:rPr lang="ru-RU" b="1" dirty="0" smtClean="0"/>
              <a:t>ПРЕДСТАВИЛ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директор </a:t>
            </a:r>
            <a:r>
              <a:rPr lang="ru-RU" sz="1600" dirty="0"/>
              <a:t>Отдела Молодежного Служения </a:t>
            </a:r>
            <a:endParaRPr lang="ru-RU" sz="1600" dirty="0" smtClean="0"/>
          </a:p>
          <a:p>
            <a:r>
              <a:rPr lang="ru-RU" sz="1600" dirty="0" smtClean="0"/>
              <a:t>ГЕННАДИЙ ГЕОРГИЕВИЧ КАСАП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16132" y="159572"/>
            <a:ext cx="58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ДИСКУССИОННЫЙ </a:t>
            </a:r>
            <a:r>
              <a:rPr lang="ru-RU" b="1" dirty="0" smtClean="0"/>
              <a:t>КРУГЛЫЙ </a:t>
            </a:r>
            <a:r>
              <a:rPr lang="ru-RU" b="1" dirty="0" smtClean="0"/>
              <a:t>СТОЛ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797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2685470"/>
              </p:ext>
            </p:extLst>
          </p:nvPr>
        </p:nvGraphicFramePr>
        <p:xfrm>
          <a:off x="2164702" y="1912775"/>
          <a:ext cx="7444792" cy="470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01386" y="2627488"/>
            <a:ext cx="48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Сокращение на 43%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518" y="313808"/>
            <a:ext cx="87521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СОКРАЩЕНИЕ КОЛИЧЕСТВА МОЛОДЕЖИ, УЧАСТВУЮЩЕЙ В ЛАГЕРЯХ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7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0708891"/>
              </p:ext>
            </p:extLst>
          </p:nvPr>
        </p:nvGraphicFramePr>
        <p:xfrm>
          <a:off x="707922" y="235976"/>
          <a:ext cx="9969909" cy="643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4037" y="3970320"/>
            <a:ext cx="732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ОСТАЕТСЯ БЕЗ </a:t>
            </a:r>
          </a:p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ВНИМАНИЯ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2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04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6132" y="1057807"/>
            <a:ext cx="5875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ПУТИ СОХРАНЕНИЯ</a:t>
            </a: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МОЛОДЕЖИ</a:t>
            </a:r>
            <a:endParaRPr lang="en-US" sz="6600" b="1" dirty="0" smtClean="0">
              <a:solidFill>
                <a:srgbClr val="89152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В ЦЕРКВИ</a:t>
            </a:r>
            <a:endParaRPr lang="ru-RU" sz="6600" b="1" dirty="0">
              <a:solidFill>
                <a:srgbClr val="8915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0200" y="5994413"/>
            <a:ext cx="4241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ПРЕДСТАВИЛ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директор </a:t>
            </a:r>
            <a:r>
              <a:rPr lang="ru-RU" sz="1600" dirty="0"/>
              <a:t>Отдела Молодежного Служения </a:t>
            </a:r>
            <a:endParaRPr lang="ru-RU" sz="1600" dirty="0" smtClean="0"/>
          </a:p>
          <a:p>
            <a:r>
              <a:rPr lang="ru-RU" sz="1600" dirty="0" smtClean="0"/>
              <a:t>ГЕННАДИЙ ГЕОРГИЕВИЧ КАСАП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16132" y="159572"/>
            <a:ext cx="58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ДИСКУССИОННЫЙ </a:t>
            </a:r>
            <a:r>
              <a:rPr lang="ru-RU" b="1" dirty="0" smtClean="0"/>
              <a:t>КРУГЛЫЙ </a:t>
            </a:r>
            <a:r>
              <a:rPr lang="ru-RU" b="1" dirty="0" smtClean="0"/>
              <a:t>СТОЛ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299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60235" y="1735667"/>
            <a:ext cx="4639733" cy="46397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ЦЕРКОВЬ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281335" y="639234"/>
            <a:ext cx="2192866" cy="219286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МОЛОДЕЖНОЕ</a:t>
            </a:r>
          </a:p>
          <a:p>
            <a:pPr algn="ctr"/>
            <a:r>
              <a:rPr lang="ru-RU" sz="1600" b="1" dirty="0" smtClean="0"/>
              <a:t>СЛУЖЕНИЕ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8916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60235" y="1735667"/>
            <a:ext cx="4639733" cy="46397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ЦЕРКОВЬ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3668" y="2959100"/>
            <a:ext cx="2192866" cy="21928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МОЛОДЕЖНОЕ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СЛУЖЕНИЕ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4695" y="2162718"/>
            <a:ext cx="2030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ЦЕРКОВЬ</a:t>
            </a:r>
          </a:p>
        </p:txBody>
      </p:sp>
    </p:spTree>
    <p:extLst>
      <p:ext uri="{BB962C8B-B14F-4D97-AF65-F5344CB8AC3E}">
        <p14:creationId xmlns:p14="http://schemas.microsoft.com/office/powerpoint/2010/main" val="173675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04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6132" y="1057807"/>
            <a:ext cx="5875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ПУТИ СОХРАНЕНИЯ</a:t>
            </a: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МОЛОДЕЖИ</a:t>
            </a:r>
            <a:endParaRPr lang="en-US" sz="6600" b="1" dirty="0" smtClean="0">
              <a:solidFill>
                <a:srgbClr val="89152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В ЦЕРКВИ</a:t>
            </a:r>
            <a:endParaRPr lang="ru-RU" sz="6600" b="1" dirty="0">
              <a:solidFill>
                <a:srgbClr val="8915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0200" y="5994413"/>
            <a:ext cx="4241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ПРЕДСТАВИЛ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директор </a:t>
            </a:r>
            <a:r>
              <a:rPr lang="ru-RU" sz="1600" dirty="0"/>
              <a:t>Отдела Молодежного Служения </a:t>
            </a:r>
            <a:endParaRPr lang="ru-RU" sz="1600" dirty="0" smtClean="0"/>
          </a:p>
          <a:p>
            <a:r>
              <a:rPr lang="ru-RU" sz="1600" dirty="0" smtClean="0"/>
              <a:t>ГЕННАДИЙ ГЕОРГИЕВИЧ КАСАП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16132" y="159572"/>
            <a:ext cx="58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ДИСКУССИОННЫЙ </a:t>
            </a:r>
            <a:r>
              <a:rPr lang="ru-RU" b="1" dirty="0" smtClean="0"/>
              <a:t>КРУГЛЫЙ </a:t>
            </a:r>
            <a:r>
              <a:rPr lang="ru-RU" b="1" dirty="0" smtClean="0"/>
              <a:t>СТОЛ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330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83" y="-119"/>
            <a:ext cx="9144158" cy="68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76" y="-11458"/>
            <a:ext cx="9159277" cy="68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4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04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6132" y="1057807"/>
            <a:ext cx="5875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ПУТИ СОХРАНЕНИЯ</a:t>
            </a: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МОЛОДЕЖИ</a:t>
            </a:r>
            <a:endParaRPr lang="en-US" sz="6600" b="1" dirty="0" smtClean="0">
              <a:solidFill>
                <a:srgbClr val="89152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В ЦЕРКВИ</a:t>
            </a:r>
            <a:endParaRPr lang="ru-RU" sz="6600" b="1" dirty="0">
              <a:solidFill>
                <a:srgbClr val="89152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6132" y="159572"/>
            <a:ext cx="58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ДИСКУССИОННЫЙ </a:t>
            </a:r>
            <a:r>
              <a:rPr lang="ru-RU" b="1" dirty="0" smtClean="0"/>
              <a:t>КРУГЛЫЙ </a:t>
            </a:r>
            <a:r>
              <a:rPr lang="ru-RU" b="1" dirty="0" smtClean="0"/>
              <a:t>СТОЛ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50200" y="5994413"/>
            <a:ext cx="4241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ПРЕДСТАВИЛ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директор </a:t>
            </a:r>
            <a:r>
              <a:rPr lang="ru-RU" sz="1600" dirty="0"/>
              <a:t>Отдела Молодежного Служения </a:t>
            </a:r>
            <a:endParaRPr lang="ru-RU" sz="1600" dirty="0" smtClean="0"/>
          </a:p>
          <a:p>
            <a:r>
              <a:rPr lang="ru-RU" sz="1600" dirty="0" smtClean="0"/>
              <a:t>ГЕННАДИЙ ГЕОРГИЕВИЧ КАСАП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470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4624801"/>
              </p:ext>
            </p:extLst>
          </p:nvPr>
        </p:nvGraphicFramePr>
        <p:xfrm>
          <a:off x="1729272" y="130749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7189" y="661163"/>
            <a:ext cx="48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Сокращение на 35</a:t>
            </a:r>
            <a:r>
              <a:rPr lang="en-US" sz="3600" b="1" dirty="0" smtClean="0">
                <a:solidFill>
                  <a:srgbClr val="FF0000"/>
                </a:solidFill>
              </a:rPr>
              <a:t>%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984" y="251927"/>
            <a:ext cx="8752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СОКРАЩЕНИЕ КОЛИЧЕСТВА МОЛОДЕЖИ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57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029803"/>
              </p:ext>
            </p:extLst>
          </p:nvPr>
        </p:nvGraphicFramePr>
        <p:xfrm>
          <a:off x="1729272" y="130749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61834" y="661163"/>
            <a:ext cx="48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Сокращение на 15</a:t>
            </a:r>
            <a:r>
              <a:rPr lang="en-US" sz="3600" b="1" dirty="0" smtClean="0">
                <a:solidFill>
                  <a:srgbClr val="FF0000"/>
                </a:solidFill>
              </a:rPr>
              <a:t>%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592" y="279919"/>
            <a:ext cx="8752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СОКРАЩЕНИЕ ЧЛЕНСТВА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63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64b8208b059ac6892fbd36b0534a74b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15"/>
            <a:ext cx="12192000" cy="65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043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6132" y="1057807"/>
            <a:ext cx="5875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ПУТИ СОХРАНЕНИЯ</a:t>
            </a: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МОЛОДЕЖИ</a:t>
            </a:r>
            <a:endParaRPr lang="en-US" sz="6600" b="1" dirty="0" smtClean="0">
              <a:solidFill>
                <a:srgbClr val="89152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891528"/>
                </a:solidFill>
              </a:rPr>
              <a:t>В ЦЕРКВИ</a:t>
            </a:r>
            <a:endParaRPr lang="ru-RU" sz="6600" b="1" dirty="0">
              <a:solidFill>
                <a:srgbClr val="89152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6132" y="159572"/>
            <a:ext cx="58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ДИСКУССИОННЫЙ </a:t>
            </a:r>
            <a:r>
              <a:rPr lang="ru-RU" b="1" dirty="0" smtClean="0"/>
              <a:t>КРУГЛЫЙ </a:t>
            </a:r>
            <a:r>
              <a:rPr lang="ru-RU" b="1" dirty="0" smtClean="0"/>
              <a:t>СТОЛ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50200" y="5994413"/>
            <a:ext cx="4241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ПРЕДСТАВИЛ</a:t>
            </a:r>
            <a:r>
              <a:rPr lang="ru-RU" dirty="0" smtClean="0"/>
              <a:t>: </a:t>
            </a:r>
          </a:p>
          <a:p>
            <a:r>
              <a:rPr lang="ru-RU" sz="1600" dirty="0" smtClean="0"/>
              <a:t>директор </a:t>
            </a:r>
            <a:r>
              <a:rPr lang="ru-RU" sz="1600" dirty="0"/>
              <a:t>Отдела Молодежного Служения </a:t>
            </a:r>
            <a:endParaRPr lang="ru-RU" sz="1600" dirty="0" smtClean="0"/>
          </a:p>
          <a:p>
            <a:r>
              <a:rPr lang="ru-RU" sz="1600" dirty="0" smtClean="0"/>
              <a:t>ГЕННАДИЙ ГЕОРГИЕВИЧ КАСАП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219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74955650"/>
              </p:ext>
            </p:extLst>
          </p:nvPr>
        </p:nvGraphicFramePr>
        <p:xfrm>
          <a:off x="-671805" y="2705878"/>
          <a:ext cx="6539723" cy="38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9811" y="1847461"/>
            <a:ext cx="3209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23% участвуют в лагерях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097763" y="2565918"/>
            <a:ext cx="2290146" cy="1455576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25239435"/>
              </p:ext>
            </p:extLst>
          </p:nvPr>
        </p:nvGraphicFramePr>
        <p:xfrm>
          <a:off x="5056155" y="2648542"/>
          <a:ext cx="6291941" cy="398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657771" y="1846038"/>
            <a:ext cx="3209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19% участвуют в лагерях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9057950" y="2565918"/>
            <a:ext cx="2290146" cy="1455576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99085" y="5122506"/>
            <a:ext cx="287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2017 год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291" y="375694"/>
            <a:ext cx="1183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Участие молодежи в лагерях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1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143</Words>
  <Application>Microsoft Macintosh PowerPoint</Application>
  <PresentationFormat>Другой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Stolyar</dc:creator>
  <cp:lastModifiedBy>Gennady Kasap</cp:lastModifiedBy>
  <cp:revision>16</cp:revision>
  <dcterms:created xsi:type="dcterms:W3CDTF">2017-10-17T13:27:21Z</dcterms:created>
  <dcterms:modified xsi:type="dcterms:W3CDTF">2017-10-31T11:49:35Z</dcterms:modified>
</cp:coreProperties>
</file>